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5" r:id="rId3"/>
    <p:sldId id="266" r:id="rId4"/>
    <p:sldId id="268" r:id="rId5"/>
    <p:sldId id="257" r:id="rId6"/>
    <p:sldId id="258" r:id="rId7"/>
    <p:sldId id="259" r:id="rId8"/>
    <p:sldId id="260" r:id="rId9"/>
    <p:sldId id="261" r:id="rId10"/>
    <p:sldId id="267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85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570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39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80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71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1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2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2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2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7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70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62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7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73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7BA7176-2B4E-4721-A844-D318E81964EF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E352-8EF8-4CC3-9A8A-95C66804B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5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Доклад по теме «Документирование сетевой инфраструктуры»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Чебан Артем Валериевич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37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ru-RU" dirty="0" smtClean="0"/>
              <a:t>Кабельный план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82" y="1152983"/>
            <a:ext cx="7270704" cy="5532552"/>
          </a:xfrm>
        </p:spPr>
      </p:pic>
    </p:spTree>
    <p:extLst>
      <p:ext uri="{BB962C8B-B14F-4D97-AF65-F5344CB8AC3E}">
        <p14:creationId xmlns:p14="http://schemas.microsoft.com/office/powerpoint/2010/main" val="395944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Постоянный мониторинг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Постоянный мониторинг должен охватывать:</a:t>
            </a:r>
          </a:p>
          <a:p>
            <a:r>
              <a:rPr lang="en-US" dirty="0" smtClean="0"/>
              <a:t>- </a:t>
            </a:r>
            <a:r>
              <a:rPr lang="ru-RU" dirty="0" smtClean="0"/>
              <a:t>контрольные </a:t>
            </a:r>
            <a:r>
              <a:rPr lang="ru-RU" dirty="0"/>
              <a:t>журналы межсетевых экранов, маршрутизаторов, серверов и т.д.;</a:t>
            </a:r>
          </a:p>
          <a:p>
            <a:r>
              <a:rPr lang="ru-RU" dirty="0"/>
              <a:t>- предупреждения об опасности или аварийные сообщения из контрольных журналов, заранее сконфигурированные для уведомления об определенных видах событий, например, от межсетевых экранов, маршрутизаторов, серверов и т.д.;</a:t>
            </a:r>
          </a:p>
          <a:p>
            <a:r>
              <a:rPr lang="ru-RU" dirty="0"/>
              <a:t>- выходные данные систем обнаружения вторжений;</a:t>
            </a:r>
          </a:p>
          <a:p>
            <a:r>
              <a:rPr lang="ru-RU" dirty="0"/>
              <a:t>- результаты деятельностей по сканированию сетевой безопасности;</a:t>
            </a:r>
          </a:p>
          <a:p>
            <a:r>
              <a:rPr lang="ru-RU" dirty="0"/>
              <a:t>- информацию о событиях и инцидентах, о которых сообщили пользователи, и вспомогательный персонал;</a:t>
            </a:r>
          </a:p>
          <a:p>
            <a:r>
              <a:rPr lang="ru-RU" dirty="0"/>
              <a:t>- результаты проверок соответствия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28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ошибки при проектировании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недостаточная полоса </a:t>
            </a:r>
            <a:r>
              <a:rPr lang="ru-RU" dirty="0" smtClean="0"/>
              <a:t>пропускания (</a:t>
            </a:r>
            <a:r>
              <a:rPr lang="en-US" dirty="0" smtClean="0"/>
              <a:t>L1)</a:t>
            </a:r>
          </a:p>
          <a:p>
            <a:r>
              <a:rPr lang="ru-RU" dirty="0"/>
              <a:t>большой STP диаметр сети, что может приводить к </a:t>
            </a:r>
            <a:r>
              <a:rPr lang="ru-RU" dirty="0" err="1"/>
              <a:t>бродкастным</a:t>
            </a:r>
            <a:r>
              <a:rPr lang="ru-RU" dirty="0"/>
              <a:t> </a:t>
            </a:r>
            <a:r>
              <a:rPr lang="ru-RU" dirty="0" smtClean="0"/>
              <a:t>штормам (</a:t>
            </a:r>
            <a:r>
              <a:rPr lang="en-US" dirty="0" smtClean="0"/>
              <a:t>L2)</a:t>
            </a:r>
          </a:p>
          <a:p>
            <a:r>
              <a:rPr lang="ru-RU" dirty="0"/>
              <a:t>частое использование (или использование только) статического </a:t>
            </a:r>
            <a:r>
              <a:rPr lang="ru-RU" dirty="0" err="1" smtClean="0"/>
              <a:t>роутинга</a:t>
            </a:r>
            <a:r>
              <a:rPr lang="ru-RU" dirty="0" smtClean="0"/>
              <a:t> (</a:t>
            </a:r>
            <a:r>
              <a:rPr lang="en-US" dirty="0" smtClean="0"/>
              <a:t>L3)</a:t>
            </a:r>
            <a:endParaRPr lang="ru-RU" dirty="0"/>
          </a:p>
          <a:p>
            <a:r>
              <a:rPr lang="ru-RU" dirty="0"/>
              <a:t>неоптимальная логическая сегментация </a:t>
            </a:r>
            <a:r>
              <a:rPr lang="ru-RU" dirty="0" smtClean="0"/>
              <a:t>сети</a:t>
            </a:r>
            <a:r>
              <a:rPr lang="en-US" dirty="0" smtClean="0"/>
              <a:t> (L3)</a:t>
            </a:r>
            <a:endParaRPr lang="ru-RU" dirty="0"/>
          </a:p>
          <a:p>
            <a:r>
              <a:rPr lang="ru-RU" dirty="0"/>
              <a:t>отсутствие резервных </a:t>
            </a:r>
            <a:r>
              <a:rPr lang="ru-RU" dirty="0" smtClean="0"/>
              <a:t>маршрутов</a:t>
            </a:r>
            <a:r>
              <a:rPr lang="en-US" dirty="0" smtClean="0"/>
              <a:t> </a:t>
            </a:r>
            <a:r>
              <a:rPr lang="en-US" dirty="0"/>
              <a:t>(L3</a:t>
            </a:r>
            <a:r>
              <a:rPr lang="en-US" dirty="0" smtClean="0"/>
              <a:t>)</a:t>
            </a:r>
            <a:endParaRPr lang="ru-RU" dirty="0"/>
          </a:p>
          <a:p>
            <a:r>
              <a:rPr lang="ru-RU" dirty="0"/>
              <a:t>отсутствие резервирования для </a:t>
            </a:r>
            <a:r>
              <a:rPr lang="ru-RU" dirty="0" err="1"/>
              <a:t>default</a:t>
            </a:r>
            <a:r>
              <a:rPr lang="ru-RU" dirty="0"/>
              <a:t> </a:t>
            </a:r>
            <a:r>
              <a:rPr lang="ru-RU" dirty="0" err="1" smtClean="0"/>
              <a:t>gateway</a:t>
            </a:r>
            <a:r>
              <a:rPr lang="en-US" dirty="0" smtClean="0"/>
              <a:t> </a:t>
            </a:r>
            <a:r>
              <a:rPr lang="en-US" dirty="0"/>
              <a:t>(L3)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59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476" y="2167218"/>
            <a:ext cx="9404723" cy="140053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1487" y="6904697"/>
            <a:ext cx="8946541" cy="419548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17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документирования инфраструктуры сети (CMS) - это интегрированная система, позволяющая хранить в едином месте и иметь удобный доступ к информации обо всех объектах сети (будь то отдельные компьютеры, соединительные кабели, системы теленаблюдения, пожарной сигнализации и т. п.) и соединениях между ними.</a:t>
            </a:r>
          </a:p>
        </p:txBody>
      </p:sp>
    </p:spTree>
    <p:extLst>
      <p:ext uri="{BB962C8B-B14F-4D97-AF65-F5344CB8AC3E}">
        <p14:creationId xmlns:p14="http://schemas.microsoft.com/office/powerpoint/2010/main" val="362281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Входная информация для процесса разработки специализированной архитектуры/проекта сетевой безопасности, представленного в ИСО/МЭК 2703322, включает в себя:</a:t>
            </a:r>
          </a:p>
          <a:p>
            <a:r>
              <a:rPr lang="ru-RU" dirty="0"/>
              <a:t>- документированные требования услуг организации/сообщества;</a:t>
            </a:r>
          </a:p>
          <a:p>
            <a:r>
              <a:rPr lang="ru-RU" dirty="0"/>
              <a:t>- документацию любой существующей или планируемой архитектуры, проекта и (или) реализации;</a:t>
            </a:r>
          </a:p>
          <a:p>
            <a:r>
              <a:rPr lang="ru-RU" dirty="0"/>
              <a:t>- текущую политику сетевой безопасности (или соответствующие части связанной с ней политики безопасности информационных систем), предпочтительно основанную на результатах оценки риска или проводимой руководством проверки;</a:t>
            </a:r>
          </a:p>
          <a:p>
            <a:r>
              <a:rPr lang="ru-RU" dirty="0"/>
              <a:t>- определение активов, требующих защиты;</a:t>
            </a:r>
          </a:p>
          <a:p>
            <a:r>
              <a:rPr lang="ru-RU" dirty="0"/>
              <a:t>- текущие и планируемые требования функционирования, включая связанный с ним трафик</a:t>
            </a:r>
          </a:p>
          <a:p>
            <a:r>
              <a:rPr lang="ru-RU" dirty="0"/>
              <a:t>- текущую информацию о продукции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50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/>
              <a:t>УРОВНИ КОММУТАТОРОВ</a:t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910" y="1378424"/>
            <a:ext cx="10194878" cy="5145206"/>
          </a:xfrm>
        </p:spPr>
        <p:txBody>
          <a:bodyPr>
            <a:normAutofit/>
          </a:bodyPr>
          <a:lstStyle/>
          <a:p>
            <a:r>
              <a:rPr lang="ru-RU" dirty="0" smtClean="0"/>
              <a:t>Устройство </a:t>
            </a:r>
            <a:r>
              <a:rPr lang="ru-RU" dirty="0"/>
              <a:t>уровня L1 – это устройство, работающее на физическом уровне, они в принципе «не понимают» ничего о данных, которые передают, и работают на уровне электрических сигналов – сигнал поступил, он передается </a:t>
            </a:r>
            <a:r>
              <a:rPr lang="ru-RU" dirty="0" smtClean="0"/>
              <a:t>дальше. </a:t>
            </a:r>
            <a:r>
              <a:rPr lang="ru-RU" dirty="0"/>
              <a:t>Это простые устройства которые приняв на один порт посылку электрических импульсов транслируют их во все остальные порты. </a:t>
            </a:r>
            <a:endParaRPr lang="en-US" dirty="0" smtClean="0"/>
          </a:p>
          <a:p>
            <a:r>
              <a:rPr lang="ru-RU" dirty="0" smtClean="0"/>
              <a:t>Устройства </a:t>
            </a:r>
            <a:r>
              <a:rPr lang="ru-RU" dirty="0"/>
              <a:t>уровня L2 работают на канальном уровне и выполняют физическую адресацию. Работа на этом уровне выполняется с кадрами, или как иногда еще называют «фреймами». На этом уровне нет никаких </a:t>
            </a:r>
            <a:r>
              <a:rPr lang="ru-RU" dirty="0" err="1"/>
              <a:t>ip</a:t>
            </a:r>
            <a:r>
              <a:rPr lang="ru-RU" dirty="0"/>
              <a:t>-адресов, устройство идентифицирует получателя и отправителя только по MAC-адресу и передает кадры между ними. </a:t>
            </a:r>
            <a:endParaRPr lang="en-US" dirty="0" smtClean="0"/>
          </a:p>
          <a:p>
            <a:r>
              <a:rPr lang="ru-RU" dirty="0" smtClean="0"/>
              <a:t>Коммутаторы </a:t>
            </a:r>
            <a:r>
              <a:rPr lang="ru-RU" dirty="0"/>
              <a:t>уровня 3 (L3) фактически являются маршрутизаторами, которые реализуют механизмы маршрутизации (логическая адресация и выбор пути доставки данных (маршрута) с использованием протоколов </a:t>
            </a:r>
            <a:r>
              <a:rPr lang="ru-RU" dirty="0" smtClean="0"/>
              <a:t>маршрутизации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91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Основные элементы </a:t>
            </a:r>
            <a:r>
              <a:rPr lang="ru-RU" sz="2500" b="1" dirty="0" smtClean="0"/>
              <a:t>документации</a:t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>1. Топология сети</a:t>
            </a:r>
            <a:endParaRPr lang="ru-RU" sz="25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892" y="1853248"/>
            <a:ext cx="7059448" cy="459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9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2. Структурная </a:t>
            </a:r>
            <a:r>
              <a:rPr lang="ru-RU" b="1" dirty="0"/>
              <a:t>схема сети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Здесь не указываются порты, VLAN-ы, IP-адреса и тому подобные вещи. На таких схемах как правило схематично изображается логика работы сети. Как правило на ней видно основные сегменты сети (вроде Интернет, DMZ, Пользователи) и ключевое оборудование. Как правило такая схема используется для того, чтобы быстро объяснить другому человеку “как здесь все примерно устроено”. Данную схему можно не иметь только если у вас очень простая сеть, логика которой может быть отражена на L3-схеме.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45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3. </a:t>
            </a:r>
            <a:r>
              <a:rPr lang="ru-RU" b="1" dirty="0"/>
              <a:t>L3 – схема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1" y="2347415"/>
            <a:ext cx="8970134" cy="360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2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4. L2/L1 </a:t>
            </a:r>
            <a:r>
              <a:rPr lang="ru-RU" b="1" dirty="0"/>
              <a:t>– схема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087" y="1180341"/>
            <a:ext cx="6541826" cy="467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0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5. IP </a:t>
            </a:r>
            <a:r>
              <a:rPr lang="ru-RU" b="1" dirty="0"/>
              <a:t>- план (IP - карта)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Здесь должны отображаться все сети, используемые в организации. Должна быть указана маска и адреса ключевых устройств (роутеры, сервер, </a:t>
            </a:r>
            <a:r>
              <a:rPr lang="ru-RU" dirty="0" err="1"/>
              <a:t>свич</a:t>
            </a:r>
            <a:r>
              <a:rPr lang="ru-RU" dirty="0"/>
              <a:t>) со статическими IP-адресами. Данный план поможет быстро найти адрес нужного устройства или проверить, что новый адрес не конфликтует с уже существующими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736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613</Words>
  <Application>Microsoft Office PowerPoint</Application>
  <PresentationFormat>Широкоэкранный</PresentationFormat>
  <Paragraphs>42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Ион</vt:lpstr>
      <vt:lpstr>Доклад по теме «Документирование сетевой инфраструктуры»</vt:lpstr>
      <vt:lpstr>CMS</vt:lpstr>
      <vt:lpstr>CMS</vt:lpstr>
      <vt:lpstr>УРОВНИ КОММУТАТОРОВ </vt:lpstr>
      <vt:lpstr>Основные элементы документации  1. Топология сети</vt:lpstr>
      <vt:lpstr>2. Структурная схема сети </vt:lpstr>
      <vt:lpstr>3. L3 – схема </vt:lpstr>
      <vt:lpstr>4. L2/L1 – схема </vt:lpstr>
      <vt:lpstr>5. IP - план (IP - карта) </vt:lpstr>
      <vt:lpstr>6. Кабельный план</vt:lpstr>
      <vt:lpstr>Постоянный мониторинг сети</vt:lpstr>
      <vt:lpstr>Основные ошибки при проектировании сети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по теме «Документирование сетевой инфраструктуры»</dc:title>
  <dc:creator>dsasdasda@mail.ru</dc:creator>
  <cp:lastModifiedBy>dsasdasda@mail.ru</cp:lastModifiedBy>
  <cp:revision>7</cp:revision>
  <dcterms:created xsi:type="dcterms:W3CDTF">2021-03-25T05:06:36Z</dcterms:created>
  <dcterms:modified xsi:type="dcterms:W3CDTF">2021-03-25T06:59:15Z</dcterms:modified>
</cp:coreProperties>
</file>